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3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0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7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72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50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2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7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5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7FF49-A1EE-49EE-9D3C-D6CC242DCE59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D4E-D905-481C-9B96-8040D4487BA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3005" y="1210961"/>
            <a:ext cx="75643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«УКРПРОД-ТРЕЙД»</a:t>
            </a: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Weishardt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желатину</a:t>
            </a:r>
          </a:p>
        </p:txBody>
      </p:sp>
    </p:spTree>
    <p:extLst>
      <p:ext uri="{BB962C8B-B14F-4D97-AF65-F5344CB8AC3E}">
        <p14:creationId xmlns:p14="http://schemas.microsoft.com/office/powerpoint/2010/main" val="111144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829" y="-624114"/>
            <a:ext cx="8810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220 BLOOM 60 MESH - ХОЛОДНОГО РОЗЧИНЕННЯ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Холоднорозчинний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желатин, але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Холоднорозчинний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і смак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тонких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Холоднорозчинний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міксології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Холоднорозчинний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холодною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рідиною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5-30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Цельсі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4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339633" y="979301"/>
            <a:ext cx="11501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-Партнер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Weishardt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Graulhet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Weishardt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сертифіковано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стандарту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FSSC 22000,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GSFI)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 9001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ECOCERT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95" y="1158281"/>
            <a:ext cx="1021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065" y="234779"/>
            <a:ext cx="881454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желатину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стабілізуючі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гелеутворюючі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текстуру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страви;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емульгатор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4688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416" y="481915"/>
            <a:ext cx="8748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холодців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 '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мармеладу,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зефіру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желе,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сиропів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глазурі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виноробстві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4312508"/>
            <a:ext cx="3459892" cy="4025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411" y="4312507"/>
            <a:ext cx="3435178" cy="3889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694" y="4312507"/>
            <a:ext cx="3535205" cy="3889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351" y="9434"/>
            <a:ext cx="149364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849" y="531341"/>
            <a:ext cx="7517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желатину є 18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0" y="1099751"/>
            <a:ext cx="10426502" cy="55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143" y="116116"/>
            <a:ext cx="95919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180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20 MESH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220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20 MESH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240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20 MESH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220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60 MESH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ХОЛОДНОГО РОЗЧИНЕННЯ.</a:t>
            </a:r>
          </a:p>
        </p:txBody>
      </p:sp>
    </p:spTree>
    <p:extLst>
      <p:ext uri="{BB962C8B-B14F-4D97-AF65-F5344CB8AC3E}">
        <p14:creationId xmlns:p14="http://schemas.microsoft.com/office/powerpoint/2010/main" val="259733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286" y="246743"/>
            <a:ext cx="9978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СВИННИЙ 180 BLOOM 20 MESH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 типу А,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желатину: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крупинки без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прісного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бульйону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20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8" y="3672274"/>
            <a:ext cx="4497859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6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86" y="333830"/>
            <a:ext cx="8031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220 BLOOM 20 MESH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86" y="795495"/>
            <a:ext cx="8955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порошок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запаху та смаку. Сила гелю - 220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20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широко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кулінарії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(желе, мармелад,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холодець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заливне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331" y="4040660"/>
            <a:ext cx="4296032" cy="2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9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51" y="0"/>
            <a:ext cx="1493649" cy="9449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743" y="319314"/>
            <a:ext cx="79732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СВИННИЙ 240 BLOOM 20 MESH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запахом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смаком; легко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гідратує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° С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застигає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мармеладу,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'ясна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заливних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85" y="4731657"/>
            <a:ext cx="3347494" cy="1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7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480</Words>
  <Application>Microsoft Office PowerPoint</Application>
  <PresentationFormat>Широкий екран</PresentationFormat>
  <Paragraphs>66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&amp; Yulia</dc:creator>
  <cp:lastModifiedBy>User</cp:lastModifiedBy>
  <cp:revision>35</cp:revision>
  <dcterms:created xsi:type="dcterms:W3CDTF">2020-12-05T19:11:02Z</dcterms:created>
  <dcterms:modified xsi:type="dcterms:W3CDTF">2021-09-17T09:46:40Z</dcterms:modified>
</cp:coreProperties>
</file>